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 rtl="0"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 autoAdjust="0"/>
  </p:normalViewPr>
  <p:slideViewPr>
    <p:cSldViewPr snapToGrid="0">
      <p:cViewPr varScale="1">
        <p:scale>
          <a:sx n="109" d="100"/>
          <a:sy n="109" d="100"/>
        </p:scale>
        <p:origin x="68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94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EE18FA9B-3E06-41AF-BDF7-6710797097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0F9B942-99CF-4AC4-9F77-E625D2C71C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C09D7E7-83EF-4D9F-9B92-C302DC3EBE85}" type="datetime1">
              <a:rPr lang="zh-CN" altLang="en-US" smtClean="0"/>
              <a:t>2021/12/9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CAD4C1D-64AA-4DA1-8A75-FCF5ECA450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D886DA9-2A38-4F39-B33B-4F7B5E4444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775EF03-110B-4710-A708-FEF1927612B9}" type="slidenum">
              <a:rPr lang="en-US" altLang="zh-CN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23214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59A8500-B379-4A68-8FBC-65A37EB2C07B}" type="datetime1">
              <a:rPr lang="zh-CN" altLang="en-US" noProof="0" smtClean="0"/>
              <a:t>2021/12/9</a:t>
            </a:fld>
            <a:endParaRPr lang="zh-CN" altLang="en-US" noProof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 dirty="0"/>
              <a:t>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18CCA95-4F40-4CDD-BF1E-B8C9EB86EE73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25662959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18CCA95-4F40-4CDD-BF1E-B8C9EB86EE73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3180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长方形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rtlCol="0" anchor="t">
            <a:normAutofit/>
          </a:bodyPr>
          <a:lstStyle>
            <a:lvl1pPr algn="r">
              <a:defRPr sz="6000" baseline="0">
                <a:latin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rtlCol="0" anchor="b">
            <a:normAutofit/>
          </a:bodyPr>
          <a:lstStyle>
            <a:lvl1pPr marL="0" indent="0" algn="r">
              <a:buNone/>
              <a:defRPr sz="1800" b="0" baseline="0">
                <a:solidFill>
                  <a:schemeClr val="tx1"/>
                </a:solidFill>
                <a:latin typeface="Microsoft YaHei UI" panose="020B0503020204020204" pitchFamily="34" charset="-122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latin typeface="Microsoft YaHei UI" panose="020B0503020204020204" pitchFamily="34" charset="-122"/>
              </a:defRPr>
            </a:lvl1pPr>
          </a:lstStyle>
          <a:p>
            <a:fld id="{49C2900B-E492-4870-BA3A-A8986257E897}" type="datetime1">
              <a:rPr lang="zh-CN" altLang="en-US" smtClean="0"/>
              <a:t>2021/12/9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latin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Ins="45720" rtlCol="0"/>
          <a:lstStyle>
            <a:lvl1pPr>
              <a:defRPr baseline="0">
                <a:latin typeface="Microsoft YaHei UI" panose="020B0503020204020204" pitchFamily="34" charset="-122"/>
              </a:defRPr>
            </a:lvl1pPr>
          </a:lstStyle>
          <a:p>
            <a:fld id="{600CBFCC-E1FF-473E-BF42-70E7405CF173}" type="slidenum">
              <a:rPr lang="en-US" altLang="zh-CN" smtClean="0"/>
              <a:pPr/>
              <a:t>‹#›</a:t>
            </a:fld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US" altLang="zh-CN" sz="24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zh-CN" altLang="en-US" sz="24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7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长方形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长方形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文本框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US" altLang="zh-CN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zh-CN" altLang="en-US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E867EF-D7D1-4EFE-B55C-E94ED30E7100}" type="datetime1">
              <a:rPr lang="zh-CN" altLang="en-US" noProof="0" smtClean="0"/>
              <a:t>2021/12/9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6178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长方形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长方形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文本框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US" altLang="zh-CN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zh-CN" altLang="en-US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垂直标题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2608751" y="970410"/>
            <a:ext cx="6466903" cy="5079534"/>
          </a:xfrm>
        </p:spPr>
        <p:txBody>
          <a:bodyPr vert="eaVert" rtlCol="0"/>
          <a:lstStyle/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D397B8-C02D-4194-A00B-F2ABCC3A8293}" type="datetime1">
              <a:rPr lang="zh-CN" altLang="en-US" noProof="0" smtClean="0"/>
              <a:t>2021/12/9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16423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长方形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长方形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ACB557-89BC-41EA-BBB5-19E15EE410FF}" type="datetime1">
              <a:rPr lang="zh-CN" altLang="en-US" noProof="0" smtClean="0"/>
              <a:t>2021/12/9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n-US" altLang="zh-CN" noProof="0" smtClean="0"/>
              <a:t>‹#›</a:t>
            </a:fld>
            <a:endParaRPr lang="zh-CN" altLang="en-US" noProof="0"/>
          </a:p>
        </p:txBody>
      </p:sp>
      <p:sp>
        <p:nvSpPr>
          <p:cNvPr id="7" name="文本框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US" altLang="zh-CN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zh-CN" altLang="en-US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02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长方形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长方形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文本框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US" altLang="zh-CN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zh-CN" altLang="en-US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rtlCol="0" anchor="t">
            <a:normAutofit/>
          </a:bodyPr>
          <a:lstStyle>
            <a:lvl1pPr algn="r">
              <a:defRPr sz="3200"/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2773968" y="2268786"/>
            <a:ext cx="7791931" cy="878468"/>
          </a:xfrm>
        </p:spPr>
        <p:txBody>
          <a:bodyPr tIns="0" rtlCol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5F7E78-FCC8-4B0B-AD96-6720AB65326A}" type="datetime1">
              <a:rPr lang="zh-CN" altLang="en-US" noProof="0" smtClean="0"/>
              <a:t>2021/12/9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tr-TR" altLang="zh-CN" noProof="0" smtClean="0"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63646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长方形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长方形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2605374" y="2052116"/>
            <a:ext cx="3891960" cy="3997828"/>
          </a:xfrm>
        </p:spPr>
        <p:txBody>
          <a:bodyPr rtlCol="0"/>
          <a:lstStyle/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666636" y="2052114"/>
            <a:ext cx="3894222" cy="3997829"/>
          </a:xfrm>
        </p:spPr>
        <p:txBody>
          <a:bodyPr rtlCol="0"/>
          <a:lstStyle/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FAEE49-9726-4EF9-8090-CF194B1D0E07}" type="datetime1">
              <a:rPr lang="zh-CN" altLang="en-US" noProof="0" smtClean="0"/>
              <a:t>2021/12/9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n-US" altLang="zh-CN" noProof="0" smtClean="0"/>
              <a:t>‹#›</a:t>
            </a:fld>
            <a:endParaRPr lang="zh-CN" altLang="en-US" noProof="0"/>
          </a:p>
        </p:txBody>
      </p:sp>
      <p:sp>
        <p:nvSpPr>
          <p:cNvPr id="10" name="文本框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US" altLang="zh-CN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zh-CN" altLang="en-US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5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长方形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长方形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文本框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US" altLang="zh-CN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zh-CN" altLang="en-US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2609285" y="2052115"/>
            <a:ext cx="3896467" cy="713818"/>
          </a:xfrm>
        </p:spPr>
        <p:txBody>
          <a:bodyPr rtlCol="0"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2609285" y="2851331"/>
            <a:ext cx="3893623" cy="3071434"/>
          </a:xfrm>
        </p:spPr>
        <p:txBody>
          <a:bodyPr rtlCol="0"/>
          <a:lstStyle/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666634" y="2052115"/>
            <a:ext cx="3899798" cy="713818"/>
          </a:xfrm>
        </p:spPr>
        <p:txBody>
          <a:bodyPr rtlCol="0"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666635" y="2851331"/>
            <a:ext cx="3899798" cy="3071434"/>
          </a:xfrm>
        </p:spPr>
        <p:txBody>
          <a:bodyPr rtlCol="0"/>
          <a:lstStyle/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7FB762-F6EC-4FEF-8E22-5709E1EC8EE5}" type="datetime1">
              <a:rPr lang="zh-CN" altLang="en-US" noProof="0" smtClean="0"/>
              <a:t>2021/12/9</a:t>
            </a:fld>
            <a:endParaRPr lang="zh-CN" altLang="en-US" noProof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422361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长方形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长方形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5ECA48-CBF0-4682-9D92-F9886AA055E1}" type="datetime1">
              <a:rPr lang="zh-CN" altLang="en-US" noProof="0" smtClean="0"/>
              <a:t>2021/12/9</a:t>
            </a:fld>
            <a:endParaRPr lang="zh-CN" altLang="en-US" noProof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n-US" altLang="zh-CN" noProof="0" smtClean="0"/>
              <a:t>‹#›</a:t>
            </a:fld>
            <a:endParaRPr lang="zh-CN" altLang="en-US" noProof="0"/>
          </a:p>
        </p:txBody>
      </p:sp>
      <p:sp>
        <p:nvSpPr>
          <p:cNvPr id="8" name="文本框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US" altLang="zh-CN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zh-CN" altLang="en-US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6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长方形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长方形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E66E11-9C5F-46DB-B990-A24C39FCCA55}" type="datetime1">
              <a:rPr lang="zh-CN" altLang="en-US" noProof="0" smtClean="0"/>
              <a:t>2021/12/9</a:t>
            </a:fld>
            <a:endParaRPr lang="zh-CN" altLang="en-US" noProof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292467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带标题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长方形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长方形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文本框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US" altLang="zh-CN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zh-CN" altLang="en-US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rtlCol="0" anchor="b">
            <a:normAutofit/>
          </a:bodyPr>
          <a:lstStyle>
            <a:lvl1pPr algn="l">
              <a:defRPr sz="2400"/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20154" y="805818"/>
            <a:ext cx="5446278" cy="5244126"/>
          </a:xfrm>
        </p:spPr>
        <p:txBody>
          <a:bodyPr rtlCol="0" anchor="ctr"/>
          <a:lstStyle/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1970322" y="3186154"/>
            <a:ext cx="2664361" cy="2386397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F61284-D216-405B-8601-B3F5143209D5}" type="datetime1">
              <a:rPr lang="zh-CN" altLang="en-US" noProof="0" smtClean="0"/>
              <a:t>2021/12/9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65036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带标题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长方形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长方形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图片占位符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CN" altLang="en-US" noProof="0"/>
              <a:t>单击图标以添加图片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US" altLang="zh-CN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zh-CN" altLang="en-US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rtlCol="0" anchor="b">
            <a:normAutofit/>
          </a:bodyPr>
          <a:lstStyle>
            <a:lvl1pPr algn="l">
              <a:defRPr sz="3200"/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1970322" y="3182928"/>
            <a:ext cx="3971874" cy="2386394"/>
          </a:xfrm>
        </p:spPr>
        <p:txBody>
          <a:bodyPr rtlCol="0"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AFABCB-08BE-4ED8-844F-054745820801}" type="datetime1">
              <a:rPr lang="zh-CN" altLang="en-US" noProof="0" smtClean="0"/>
              <a:t>2021/12/9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74670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长方形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 dirty="0"/>
              <a:t>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  <a:p>
            <a:pPr lvl="5" rtl="0"/>
            <a:r>
              <a:rPr lang="zh-CN" altLang="en-US" noProof="0" dirty="0"/>
              <a:t>第六级</a:t>
            </a:r>
          </a:p>
          <a:p>
            <a:pPr lvl="6" rtl="0"/>
            <a:r>
              <a:rPr lang="zh-CN" altLang="en-US" noProof="0" dirty="0"/>
              <a:t>第七级</a:t>
            </a:r>
          </a:p>
          <a:p>
            <a:pPr lvl="7" rtl="0"/>
            <a:r>
              <a:rPr lang="zh-CN" altLang="en-US" noProof="0" dirty="0"/>
              <a:t>第八级</a:t>
            </a:r>
          </a:p>
          <a:p>
            <a:pPr lvl="8" rtl="0"/>
            <a:r>
              <a:rPr lang="zh-CN" altLang="en-US" noProof="0" dirty="0"/>
              <a:t>第九级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CDC5BAD2-BA6D-4B3C-9829-AF84B4696727}" type="datetime1">
              <a:rPr lang="zh-CN" altLang="en-US" smtClean="0"/>
              <a:t>2021/12/9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00CBFCC-E1FF-473E-BF42-70E7405CF173}" type="slidenum">
              <a:rPr lang="tr-TR" altLang="zh-CN" smtClean="0"/>
              <a:pPr/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7" name="长方形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1758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0955" y="3428998"/>
            <a:ext cx="5368919" cy="2268559"/>
          </a:xfrm>
        </p:spPr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4542EAC-8BF3-4BFD-9891-145BC49409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537265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麦迪逊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0455F8-10A0-4EEF-9BB1-9035E295B1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B0F2AC-8567-4D03-BFFC-653DB596C52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7C2F7BF6-CD39-4568-B8BD-EA8D252E10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0</TotalTime>
  <Words>1</Words>
  <Application>Microsoft Office PowerPoint</Application>
  <PresentationFormat>宽屏</PresentationFormat>
  <Paragraphs>1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麦迪逊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/>
  <cp:revision>1</cp:revision>
  <dcterms:created xsi:type="dcterms:W3CDTF">2021-12-09T14:25:53Z</dcterms:created>
  <dcterms:modified xsi:type="dcterms:W3CDTF">2021-12-09T14:26:06Z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